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3" r:id="rId6"/>
    <p:sldId id="290" r:id="rId7"/>
    <p:sldId id="291" r:id="rId8"/>
    <p:sldId id="292" r:id="rId9"/>
    <p:sldId id="293" r:id="rId10"/>
    <p:sldId id="294" r:id="rId11"/>
    <p:sldId id="289" r:id="rId12"/>
    <p:sldId id="295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DCF046-AE0D-47C2-99E5-ACB91C7B8F83}" v="3" dt="2026-03-08T08:11:42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3-08T08:11:42.817" v="2376" actId="20577"/>
      <pc:docMkLst>
        <pc:docMk/>
      </pc:docMkLst>
      <pc:sldChg chg="addSp delSp modSp mod">
        <pc:chgData name="Jonny Tilford" userId="1700ab20-2b1c-4e6c-8c80-166aa5a5c274" providerId="ADAL" clId="{895E349F-E8A4-4665-A7D8-59DC0CD87049}" dt="2026-03-08T08:11:42.817" v="2376" actId="20577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3-08T08:11:42.817" v="2376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2-19T10:39:42.363" v="2205" actId="1076"/>
          <ac:picMkLst>
            <pc:docMk/>
            <pc:sldMk cId="3629804667" sldId="257"/>
            <ac:picMk id="2050" creationId="{A98D922A-C9CE-F786-E47A-A442280F1AD3}"/>
          </ac:picMkLst>
        </pc:picChg>
      </pc:sldChg>
      <pc:sldChg chg="addSp delSp modSp mod ord">
        <pc:chgData name="Jonny Tilford" userId="1700ab20-2b1c-4e6c-8c80-166aa5a5c274" providerId="ADAL" clId="{895E349F-E8A4-4665-A7D8-59DC0CD87049}" dt="2026-02-26T16:41:57.343" v="2294" actId="1076"/>
        <pc:sldMkLst>
          <pc:docMk/>
          <pc:sldMk cId="949157486" sldId="283"/>
        </pc:sldMkLst>
        <pc:picChg chg="add mod">
          <ac:chgData name="Jonny Tilford" userId="1700ab20-2b1c-4e6c-8c80-166aa5a5c274" providerId="ADAL" clId="{895E349F-E8A4-4665-A7D8-59DC0CD87049}" dt="2026-02-19T10:39:45.276" v="2206"/>
          <ac:picMkLst>
            <pc:docMk/>
            <pc:sldMk cId="949157486" sldId="283"/>
            <ac:picMk id="2" creationId="{AEC79DE1-21CE-1A2F-ECCA-6367E631A837}"/>
          </ac:picMkLst>
        </pc:picChg>
        <pc:picChg chg="add mod">
          <ac:chgData name="Jonny Tilford" userId="1700ab20-2b1c-4e6c-8c80-166aa5a5c274" providerId="ADAL" clId="{895E349F-E8A4-4665-A7D8-59DC0CD87049}" dt="2026-02-26T16:41:57.343" v="2294" actId="1076"/>
          <ac:picMkLst>
            <pc:docMk/>
            <pc:sldMk cId="949157486" sldId="283"/>
            <ac:picMk id="4" creationId="{A7DE5CE7-7468-7E64-FEE4-AB9158F1BE0B}"/>
          </ac:picMkLst>
        </pc:picChg>
        <pc:picChg chg="add mod">
          <ac:chgData name="Jonny Tilford" userId="1700ab20-2b1c-4e6c-8c80-166aa5a5c274" providerId="ADAL" clId="{895E349F-E8A4-4665-A7D8-59DC0CD87049}" dt="2026-02-26T16:38:35.994" v="2288" actId="1076"/>
          <ac:picMkLst>
            <pc:docMk/>
            <pc:sldMk cId="949157486" sldId="283"/>
            <ac:picMk id="1028" creationId="{E23038DB-44C7-59DD-8EF5-0D131AAB3E5C}"/>
          </ac:picMkLst>
        </pc:picChg>
      </pc:sldChg>
      <pc:sldChg chg="addSp delSp modSp add">
        <pc:chgData name="Jonny Tilford" userId="1700ab20-2b1c-4e6c-8c80-166aa5a5c274" providerId="ADAL" clId="{895E349F-E8A4-4665-A7D8-59DC0CD87049}" dt="2026-02-26T16:52:34.583" v="2368" actId="1076"/>
        <pc:sldMkLst>
          <pc:docMk/>
          <pc:sldMk cId="3297242738" sldId="289"/>
        </pc:sldMkLst>
        <pc:picChg chg="add mod">
          <ac:chgData name="Jonny Tilford" userId="1700ab20-2b1c-4e6c-8c80-166aa5a5c274" providerId="ADAL" clId="{895E349F-E8A4-4665-A7D8-59DC0CD87049}" dt="2026-02-26T16:52:34.583" v="2368" actId="1076"/>
          <ac:picMkLst>
            <pc:docMk/>
            <pc:sldMk cId="3297242738" sldId="289"/>
            <ac:picMk id="6146" creationId="{D564C5BC-0B49-E3F7-8D59-B87A432A0AD2}"/>
          </ac:picMkLst>
        </pc:picChg>
        <pc:picChg chg="add mod">
          <ac:chgData name="Jonny Tilford" userId="1700ab20-2b1c-4e6c-8c80-166aa5a5c274" providerId="ADAL" clId="{895E349F-E8A4-4665-A7D8-59DC0CD87049}" dt="2026-02-26T16:52:32.960" v="2367" actId="1076"/>
          <ac:picMkLst>
            <pc:docMk/>
            <pc:sldMk cId="3297242738" sldId="289"/>
            <ac:picMk id="6148" creationId="{F2273564-38AA-3E74-DE92-EB420AE05835}"/>
          </ac:picMkLst>
        </pc:picChg>
      </pc:sldChg>
      <pc:sldChg chg="addSp delSp modSp add">
        <pc:chgData name="Jonny Tilford" userId="1700ab20-2b1c-4e6c-8c80-166aa5a5c274" providerId="ADAL" clId="{895E349F-E8A4-4665-A7D8-59DC0CD87049}" dt="2026-02-26T16:42:09.415" v="2300" actId="1076"/>
        <pc:sldMkLst>
          <pc:docMk/>
          <pc:sldMk cId="1129016257" sldId="290"/>
        </pc:sldMkLst>
        <pc:picChg chg="add mod">
          <ac:chgData name="Jonny Tilford" userId="1700ab20-2b1c-4e6c-8c80-166aa5a5c274" providerId="ADAL" clId="{895E349F-E8A4-4665-A7D8-59DC0CD87049}" dt="2026-02-26T16:42:04.377" v="2297"/>
          <ac:picMkLst>
            <pc:docMk/>
            <pc:sldMk cId="1129016257" sldId="290"/>
            <ac:picMk id="3" creationId="{C7993423-88FE-19A6-DA46-CF7C6DA082E0}"/>
          </ac:picMkLst>
        </pc:picChg>
        <pc:picChg chg="add mod">
          <ac:chgData name="Jonny Tilford" userId="1700ab20-2b1c-4e6c-8c80-166aa5a5c274" providerId="ADAL" clId="{895E349F-E8A4-4665-A7D8-59DC0CD87049}" dt="2026-02-26T16:42:09.415" v="2300" actId="1076"/>
          <ac:picMkLst>
            <pc:docMk/>
            <pc:sldMk cId="1129016257" sldId="290"/>
            <ac:picMk id="2050" creationId="{931C4F6E-AD55-0DB1-CC43-2A2547760E9C}"/>
          </ac:picMkLst>
        </pc:picChg>
      </pc:sldChg>
      <pc:sldChg chg="addSp delSp modSp add ord">
        <pc:chgData name="Jonny Tilford" userId="1700ab20-2b1c-4e6c-8c80-166aa5a5c274" providerId="ADAL" clId="{895E349F-E8A4-4665-A7D8-59DC0CD87049}" dt="2026-02-26T16:43:21.814" v="2314" actId="14100"/>
        <pc:sldMkLst>
          <pc:docMk/>
          <pc:sldMk cId="1204635039" sldId="291"/>
        </pc:sldMkLst>
        <pc:picChg chg="add mod">
          <ac:chgData name="Jonny Tilford" userId="1700ab20-2b1c-4e6c-8c80-166aa5a5c274" providerId="ADAL" clId="{895E349F-E8A4-4665-A7D8-59DC0CD87049}" dt="2026-02-26T16:43:21.814" v="2314" actId="14100"/>
          <ac:picMkLst>
            <pc:docMk/>
            <pc:sldMk cId="1204635039" sldId="291"/>
            <ac:picMk id="3074" creationId="{4ABFEDAB-8455-9DDC-D3B0-10F1C04385A8}"/>
          </ac:picMkLst>
        </pc:picChg>
      </pc:sldChg>
      <pc:sldChg chg="addSp modSp add">
        <pc:chgData name="Jonny Tilford" userId="1700ab20-2b1c-4e6c-8c80-166aa5a5c274" providerId="ADAL" clId="{895E349F-E8A4-4665-A7D8-59DC0CD87049}" dt="2026-02-26T16:43:46.914" v="2319" actId="1076"/>
        <pc:sldMkLst>
          <pc:docMk/>
          <pc:sldMk cId="2971573862" sldId="292"/>
        </pc:sldMkLst>
        <pc:picChg chg="add mod">
          <ac:chgData name="Jonny Tilford" userId="1700ab20-2b1c-4e6c-8c80-166aa5a5c274" providerId="ADAL" clId="{895E349F-E8A4-4665-A7D8-59DC0CD87049}" dt="2026-02-26T16:43:46.914" v="2319" actId="1076"/>
          <ac:picMkLst>
            <pc:docMk/>
            <pc:sldMk cId="2971573862" sldId="292"/>
            <ac:picMk id="3" creationId="{50F3BF53-0FCB-77B8-4F18-CB05FBF0E877}"/>
          </ac:picMkLst>
        </pc:picChg>
      </pc:sldChg>
      <pc:sldChg chg="addSp delSp modSp add ord">
        <pc:chgData name="Jonny Tilford" userId="1700ab20-2b1c-4e6c-8c80-166aa5a5c274" providerId="ADAL" clId="{895E349F-E8A4-4665-A7D8-59DC0CD87049}" dt="2026-02-26T16:49:18.056" v="2336" actId="1076"/>
        <pc:sldMkLst>
          <pc:docMk/>
          <pc:sldMk cId="1727184632" sldId="293"/>
        </pc:sldMkLst>
        <pc:picChg chg="add mod">
          <ac:chgData name="Jonny Tilford" userId="1700ab20-2b1c-4e6c-8c80-166aa5a5c274" providerId="ADAL" clId="{895E349F-E8A4-4665-A7D8-59DC0CD87049}" dt="2026-02-26T16:48:14.780" v="2331" actId="1076"/>
          <ac:picMkLst>
            <pc:docMk/>
            <pc:sldMk cId="1727184632" sldId="293"/>
            <ac:picMk id="4098" creationId="{B71A45FE-FA2E-B281-6EA0-426565CAAD19}"/>
          </ac:picMkLst>
        </pc:picChg>
        <pc:picChg chg="add mod">
          <ac:chgData name="Jonny Tilford" userId="1700ab20-2b1c-4e6c-8c80-166aa5a5c274" providerId="ADAL" clId="{895E349F-E8A4-4665-A7D8-59DC0CD87049}" dt="2026-02-26T16:49:18.056" v="2336" actId="1076"/>
          <ac:picMkLst>
            <pc:docMk/>
            <pc:sldMk cId="1727184632" sldId="293"/>
            <ac:picMk id="4100" creationId="{AFB5DEFE-0F7A-BF01-340F-2A2459773E00}"/>
          </ac:picMkLst>
        </pc:picChg>
      </pc:sldChg>
      <pc:sldChg chg="addSp modSp add">
        <pc:chgData name="Jonny Tilford" userId="1700ab20-2b1c-4e6c-8c80-166aa5a5c274" providerId="ADAL" clId="{895E349F-E8A4-4665-A7D8-59DC0CD87049}" dt="2026-02-26T16:49:28.338" v="2342" actId="1076"/>
        <pc:sldMkLst>
          <pc:docMk/>
          <pc:sldMk cId="2203669295" sldId="294"/>
        </pc:sldMkLst>
        <pc:picChg chg="add mod">
          <ac:chgData name="Jonny Tilford" userId="1700ab20-2b1c-4e6c-8c80-166aa5a5c274" providerId="ADAL" clId="{895E349F-E8A4-4665-A7D8-59DC0CD87049}" dt="2026-02-26T16:49:28.338" v="2342" actId="1076"/>
          <ac:picMkLst>
            <pc:docMk/>
            <pc:sldMk cId="2203669295" sldId="294"/>
            <ac:picMk id="3" creationId="{029F6F2B-CA29-7D6A-AE60-576F2E37C515}"/>
          </ac:picMkLst>
        </pc:picChg>
      </pc:sldChg>
      <pc:sldChg chg="addSp modSp add">
        <pc:chgData name="Jonny Tilford" userId="1700ab20-2b1c-4e6c-8c80-166aa5a5c274" providerId="ADAL" clId="{895E349F-E8A4-4665-A7D8-59DC0CD87049}" dt="2026-02-26T16:52:45.509" v="2373" actId="1076"/>
        <pc:sldMkLst>
          <pc:docMk/>
          <pc:sldMk cId="1294849809" sldId="295"/>
        </pc:sldMkLst>
        <pc:picChg chg="add mod">
          <ac:chgData name="Jonny Tilford" userId="1700ab20-2b1c-4e6c-8c80-166aa5a5c274" providerId="ADAL" clId="{895E349F-E8A4-4665-A7D8-59DC0CD87049}" dt="2026-02-26T16:52:43.507" v="2371" actId="1076"/>
          <ac:picMkLst>
            <pc:docMk/>
            <pc:sldMk cId="1294849809" sldId="295"/>
            <ac:picMk id="3" creationId="{452F9DA8-6F67-C347-FB86-771B2FB7A982}"/>
          </ac:picMkLst>
        </pc:picChg>
        <pc:picChg chg="add mod">
          <ac:chgData name="Jonny Tilford" userId="1700ab20-2b1c-4e6c-8c80-166aa5a5c274" providerId="ADAL" clId="{895E349F-E8A4-4665-A7D8-59DC0CD87049}" dt="2026-02-26T16:52:45.509" v="2373" actId="1076"/>
          <ac:picMkLst>
            <pc:docMk/>
            <pc:sldMk cId="1294849809" sldId="295"/>
            <ac:picMk id="5" creationId="{EFE750A4-339E-3D27-71AE-B1B95FA69D6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08/03/2026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>
                <a:solidFill>
                  <a:schemeClr val="bg1"/>
                </a:solidFill>
              </a:rPr>
              <a:t>What do we ask for??</a:t>
            </a:r>
          </a:p>
        </p:txBody>
      </p:sp>
      <p:pic>
        <p:nvPicPr>
          <p:cNvPr id="2050" name="Picture 2" descr="🤔 Thinking Face Emoji: Meaning &amp; Usage">
            <a:extLst>
              <a:ext uri="{FF2B5EF4-FFF2-40B4-BE49-F238E27FC236}">
                <a16:creationId xmlns:a16="http://schemas.microsoft.com/office/drawing/2014/main" id="{A98D922A-C9CE-F786-E47A-A442280F1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AEC79DE1-21CE-1A2F-ECCA-6367E631A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Man Having Difficulty Swimming Stock Photo - Download Image Now - Out of  Breath, Underwater, Adult - iStock">
            <a:extLst>
              <a:ext uri="{FF2B5EF4-FFF2-40B4-BE49-F238E27FC236}">
                <a16:creationId xmlns:a16="http://schemas.microsoft.com/office/drawing/2014/main" id="{A7DE5CE7-7468-7E64-FEE4-AB9158F1B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2543">
            <a:off x="798211" y="2797090"/>
            <a:ext cx="4170830" cy="278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ifeguard Training &amp; Certification - YMCA OF MEMPHIS &amp; THE MID-SOUTH">
            <a:extLst>
              <a:ext uri="{FF2B5EF4-FFF2-40B4-BE49-F238E27FC236}">
                <a16:creationId xmlns:a16="http://schemas.microsoft.com/office/drawing/2014/main" id="{E23038DB-44C7-59DD-8EF5-0D131AAB3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973" y="866245"/>
            <a:ext cx="47625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224651-F866-E096-7674-34ADEA421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0E72D6E6-4006-5DDB-12F8-5C6DCEBDC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ifeguard Training &amp; Certification - YMCA OF MEMPHIS &amp; THE MID-SOUTH">
            <a:extLst>
              <a:ext uri="{FF2B5EF4-FFF2-40B4-BE49-F238E27FC236}">
                <a16:creationId xmlns:a16="http://schemas.microsoft.com/office/drawing/2014/main" id="{F21EE1E1-1DB8-7294-03AA-CBAD37EEE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973" y="866245"/>
            <a:ext cx="47625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an Having Difficulty Swimming Stock Photo - Download Image Now - Out of  Breath, Underwater, Adult - iStock">
            <a:extLst>
              <a:ext uri="{FF2B5EF4-FFF2-40B4-BE49-F238E27FC236}">
                <a16:creationId xmlns:a16="http://schemas.microsoft.com/office/drawing/2014/main" id="{C7993423-88FE-19A6-DA46-CF7C6DA08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2543">
            <a:off x="798211" y="2797090"/>
            <a:ext cx="4170830" cy="278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elp'' speech bubble | Free SVG">
            <a:extLst>
              <a:ext uri="{FF2B5EF4-FFF2-40B4-BE49-F238E27FC236}">
                <a16:creationId xmlns:a16="http://schemas.microsoft.com/office/drawing/2014/main" id="{931C4F6E-AD55-0DB1-CC43-2A2547760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23" y="-40534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016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69823E-61F6-41CF-F5E5-41FAAEE71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F60AA4CE-088F-1098-8613-FAC8B2CCB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tuck In The Mud Stock Photo - Download Image Now - Child, Determination,  Mud - iStock">
            <a:extLst>
              <a:ext uri="{FF2B5EF4-FFF2-40B4-BE49-F238E27FC236}">
                <a16:creationId xmlns:a16="http://schemas.microsoft.com/office/drawing/2014/main" id="{4ABFEDAB-8455-9DDC-D3B0-10F1C0438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5543">
            <a:off x="1071121" y="1415087"/>
            <a:ext cx="6257109" cy="417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63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3E21F7-7536-37E8-D806-0794AB285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617594FC-3E94-115A-0577-7EDC10B4E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tuck In The Mud Stock Photo - Download Image Now - Child, Determination,  Mud - iStock">
            <a:extLst>
              <a:ext uri="{FF2B5EF4-FFF2-40B4-BE49-F238E27FC236}">
                <a16:creationId xmlns:a16="http://schemas.microsoft.com/office/drawing/2014/main" id="{4C96C08D-AB8E-B53E-D963-D33CCF265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5543">
            <a:off x="1071121" y="1415087"/>
            <a:ext cx="6257109" cy="417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elp'' speech bubble | Free SVG">
            <a:extLst>
              <a:ext uri="{FF2B5EF4-FFF2-40B4-BE49-F238E27FC236}">
                <a16:creationId xmlns:a16="http://schemas.microsoft.com/office/drawing/2014/main" id="{50F3BF53-0FCB-77B8-4F18-CB05FBF0E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270" y="64590"/>
            <a:ext cx="4235332" cy="423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573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3CF6F9-F3F5-3418-40D4-04032990A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4DA6611F-C376-1C50-298B-9F51BDDC0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The thrilling family event kicking off in Scotland that's perfect for dino-loving  kids">
            <a:extLst>
              <a:ext uri="{FF2B5EF4-FFF2-40B4-BE49-F238E27FC236}">
                <a16:creationId xmlns:a16="http://schemas.microsoft.com/office/drawing/2014/main" id="{B71A45FE-FA2E-B281-6EA0-426565CAAD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66"/>
          <a:stretch>
            <a:fillRect/>
          </a:stretch>
        </p:blipFill>
        <p:spPr bwMode="auto">
          <a:xfrm rot="21171371">
            <a:off x="482080" y="1774408"/>
            <a:ext cx="5890727" cy="412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et's all appreciate Chris Pratt now as Owen Grady.... : r/JurassicPark">
            <a:extLst>
              <a:ext uri="{FF2B5EF4-FFF2-40B4-BE49-F238E27FC236}">
                <a16:creationId xmlns:a16="http://schemas.microsoft.com/office/drawing/2014/main" id="{AFB5DEFE-0F7A-BF01-340F-2A2459773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930" y="826065"/>
            <a:ext cx="3831648" cy="29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184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388E74-7E5A-EFF4-30A0-9F3F51842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1B12AB54-298C-49AB-5AB1-1234A61C0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The thrilling family event kicking off in Scotland that's perfect for dino-loving  kids">
            <a:extLst>
              <a:ext uri="{FF2B5EF4-FFF2-40B4-BE49-F238E27FC236}">
                <a16:creationId xmlns:a16="http://schemas.microsoft.com/office/drawing/2014/main" id="{DF322AAC-4E01-34FA-BEDB-B3ECFE94E6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66"/>
          <a:stretch>
            <a:fillRect/>
          </a:stretch>
        </p:blipFill>
        <p:spPr bwMode="auto">
          <a:xfrm rot="21171371">
            <a:off x="482080" y="1774408"/>
            <a:ext cx="5890727" cy="412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et's all appreciate Chris Pratt now as Owen Grady.... : r/JurassicPark">
            <a:extLst>
              <a:ext uri="{FF2B5EF4-FFF2-40B4-BE49-F238E27FC236}">
                <a16:creationId xmlns:a16="http://schemas.microsoft.com/office/drawing/2014/main" id="{FCB14C6B-7E8D-674A-A1E8-9D60ADE0C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930" y="826065"/>
            <a:ext cx="3831648" cy="29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elp'' speech bubble | Free SVG">
            <a:extLst>
              <a:ext uri="{FF2B5EF4-FFF2-40B4-BE49-F238E27FC236}">
                <a16:creationId xmlns:a16="http://schemas.microsoft.com/office/drawing/2014/main" id="{029F6F2B-CA29-7D6A-AE60-576F2E37C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278" y="100737"/>
            <a:ext cx="2646821" cy="264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669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AB6A84-EF1E-F5AC-69F8-372917B53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93B978F3-0DE7-59EA-E2CF-A1F3EE659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💭 Thought Balloon Emoji">
            <a:extLst>
              <a:ext uri="{FF2B5EF4-FFF2-40B4-BE49-F238E27FC236}">
                <a16:creationId xmlns:a16="http://schemas.microsoft.com/office/drawing/2014/main" id="{AFCA7E43-DFE3-130E-E057-EFE5BC3AB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13,100+ Teens Praying Stock Photos, Pictures &amp; Royalty-Free Images - iStock  | Group of teens praying">
            <a:extLst>
              <a:ext uri="{FF2B5EF4-FFF2-40B4-BE49-F238E27FC236}">
                <a16:creationId xmlns:a16="http://schemas.microsoft.com/office/drawing/2014/main" id="{D564C5BC-0B49-E3F7-8D59-B87A432A0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0057">
            <a:off x="4852879" y="1223506"/>
            <a:ext cx="4496609" cy="295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31,600+ White Man Praying Stock Photos, Pictures &amp; Royalty-Free Images -  iStock">
            <a:extLst>
              <a:ext uri="{FF2B5EF4-FFF2-40B4-BE49-F238E27FC236}">
                <a16:creationId xmlns:a16="http://schemas.microsoft.com/office/drawing/2014/main" id="{F2273564-38AA-3E74-DE92-EB420AE058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00"/>
          <a:stretch>
            <a:fillRect/>
          </a:stretch>
        </p:blipFill>
        <p:spPr bwMode="auto">
          <a:xfrm>
            <a:off x="788274" y="1490649"/>
            <a:ext cx="3287736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42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B550D4-F681-D018-7215-73733C5E6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F4FDD885-D1C1-0F95-999B-1BA3C3D6F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💭 Thought Balloon Emoji">
            <a:extLst>
              <a:ext uri="{FF2B5EF4-FFF2-40B4-BE49-F238E27FC236}">
                <a16:creationId xmlns:a16="http://schemas.microsoft.com/office/drawing/2014/main" id="{E0AF3518-C452-30C6-93F8-04B444955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13,100+ Teens Praying Stock Photos, Pictures &amp; Royalty-Free Images - iStock  | Group of teens praying">
            <a:extLst>
              <a:ext uri="{FF2B5EF4-FFF2-40B4-BE49-F238E27FC236}">
                <a16:creationId xmlns:a16="http://schemas.microsoft.com/office/drawing/2014/main" id="{C6276530-3B3C-55CB-CC83-7B47DDC42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0057">
            <a:off x="4852879" y="1223506"/>
            <a:ext cx="4496609" cy="295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31,600+ White Man Praying Stock Photos, Pictures &amp; Royalty-Free Images -  iStock">
            <a:extLst>
              <a:ext uri="{FF2B5EF4-FFF2-40B4-BE49-F238E27FC236}">
                <a16:creationId xmlns:a16="http://schemas.microsoft.com/office/drawing/2014/main" id="{86BAFB6D-5084-4952-5BA9-ACFA5F2C12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00"/>
          <a:stretch>
            <a:fillRect/>
          </a:stretch>
        </p:blipFill>
        <p:spPr bwMode="auto">
          <a:xfrm>
            <a:off x="788274" y="1490649"/>
            <a:ext cx="3287736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elp'' speech bubble | Free SVG">
            <a:extLst>
              <a:ext uri="{FF2B5EF4-FFF2-40B4-BE49-F238E27FC236}">
                <a16:creationId xmlns:a16="http://schemas.microsoft.com/office/drawing/2014/main" id="{452F9DA8-6F67-C347-FB86-771B2FB7A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915" y="651243"/>
            <a:ext cx="2646821" cy="264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elp'' speech bubble | Free SVG">
            <a:extLst>
              <a:ext uri="{FF2B5EF4-FFF2-40B4-BE49-F238E27FC236}">
                <a16:creationId xmlns:a16="http://schemas.microsoft.com/office/drawing/2014/main" id="{EFE750A4-339E-3D27-71AE-B1B95FA69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400" y="377353"/>
            <a:ext cx="2646821" cy="264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849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AB0A75-F4B2-423C-8837-E03E7AD20BA8}">
  <ds:schemaRefs>
    <ds:schemaRef ds:uri="5e281f0b-1b17-4847-92d4-f5ee8cd9c7a9"/>
    <ds:schemaRef ds:uri="d18bd8e2-cffe-4e71-8501-69a9d2aac35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589804E-2457-49C3-B5FF-D1E75D4629C5}">
  <ds:schemaRefs>
    <ds:schemaRef ds:uri="5e281f0b-1b17-4847-92d4-f5ee8cd9c7a9"/>
    <ds:schemaRef ds:uri="d18bd8e2-cffe-4e71-8501-69a9d2aac35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What do we ask for??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2025-09-05T20:56:03Z</dcterms:created>
  <dcterms:modified xsi:type="dcterms:W3CDTF">2026-03-08T08:11:44Z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